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7" r:id="rId2"/>
    <p:sldId id="388" r:id="rId3"/>
    <p:sldId id="380" r:id="rId4"/>
    <p:sldId id="374" r:id="rId5"/>
    <p:sldId id="375" r:id="rId6"/>
    <p:sldId id="376" r:id="rId7"/>
    <p:sldId id="377" r:id="rId8"/>
    <p:sldId id="378" r:id="rId9"/>
    <p:sldId id="362" r:id="rId10"/>
    <p:sldId id="389" r:id="rId11"/>
    <p:sldId id="373" r:id="rId12"/>
    <p:sldId id="363" r:id="rId13"/>
    <p:sldId id="381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83" r:id="rId24"/>
    <p:sldId id="384" r:id="rId25"/>
    <p:sldId id="385" r:id="rId26"/>
    <p:sldId id="386" r:id="rId27"/>
    <p:sldId id="387" r:id="rId28"/>
    <p:sldId id="382" r:id="rId29"/>
    <p:sldId id="359" r:id="rId30"/>
    <p:sldId id="322" r:id="rId31"/>
    <p:sldId id="325" r:id="rId32"/>
    <p:sldId id="327" r:id="rId33"/>
    <p:sldId id="358" r:id="rId34"/>
    <p:sldId id="360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61" r:id="rId49"/>
    <p:sldId id="341" r:id="rId50"/>
    <p:sldId id="342" r:id="rId51"/>
    <p:sldId id="343" r:id="rId52"/>
    <p:sldId id="344" r:id="rId53"/>
    <p:sldId id="345" r:id="rId54"/>
    <p:sldId id="350" r:id="rId55"/>
    <p:sldId id="390" r:id="rId56"/>
    <p:sldId id="391" r:id="rId57"/>
    <p:sldId id="392" r:id="rId58"/>
    <p:sldId id="393" r:id="rId59"/>
    <p:sldId id="346" r:id="rId60"/>
    <p:sldId id="313" r:id="rId61"/>
    <p:sldId id="315" r:id="rId62"/>
    <p:sldId id="316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6"/>
    <p:restoredTop sz="79861"/>
  </p:normalViewPr>
  <p:slideViewPr>
    <p:cSldViewPr snapToGrid="0" snapToObjects="1">
      <p:cViewPr>
        <p:scale>
          <a:sx n="97" d="100"/>
          <a:sy n="97" d="100"/>
        </p:scale>
        <p:origin x="1216" y="-10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that our microscopy video compression is an instance of the proposed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8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has two variations,</a:t>
            </a:r>
            <a:r>
              <a:rPr lang="en-US" baseline="0" dirty="0" smtClean="0"/>
              <a:t> based on the definition of a lossless microscopy video </a:t>
            </a:r>
          </a:p>
          <a:p>
            <a:r>
              <a:rPr lang="en-US" baseline="0" dirty="0" smtClean="0"/>
              <a:t>For analysis preserve, we xxx</a:t>
            </a:r>
          </a:p>
          <a:p>
            <a:r>
              <a:rPr lang="en-US" baseline="0" dirty="0" smtClean="0"/>
              <a:t>For analysis aware, we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I define the success if my approach: it should work as expected, go generate a compressed video that, the analysis will produce useful result. And it works better than standard method, H.264, because the data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 method does not work?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7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may</a:t>
            </a:r>
            <a:r>
              <a:rPr lang="en-US" baseline="0" dirty="0" smtClean="0"/>
              <a:t> update this image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</a:t>
            </a:r>
            <a:r>
              <a:rPr lang="en-US" baseline="0" dirty="0" smtClean="0"/>
              <a:t>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this image, </a:t>
            </a:r>
            <a:r>
              <a:rPr lang="en-US" baseline="0" dirty="0" err="1" smtClean="0"/>
              <a:t>metion</a:t>
            </a:r>
            <a:r>
              <a:rPr lang="en-US" baseline="0" dirty="0" smtClean="0"/>
              <a:t> that these are my examples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54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72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34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38ED-4955-E544-B332-7E0AA4E7DCD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6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8.png"/><Relationship Id="rId8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emf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XXXX add the axis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5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Application of the approach in another domain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Microscopy video data</a:t>
            </a:r>
            <a:endParaRPr lang="en-US" dirty="0"/>
          </a:p>
        </p:txBody>
      </p:sp>
      <p:pic>
        <p:nvPicPr>
          <p:cNvPr id="5" name="Picture 4" descr="HCA2014.A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7" name="Rounded Rectangle 6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ight Brace 11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 descr="hd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 descr="HCA2014.A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1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100x 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0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04938" y="4678494"/>
            <a:ext cx="125832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57493" y="5754188"/>
            <a:ext cx="1274952" cy="218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c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7" y="1721242"/>
            <a:ext cx="7141263" cy="23804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45112" y="4078580"/>
            <a:ext cx="17187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Correlation-based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5795" y="4078580"/>
            <a:ext cx="17347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Average the video</a:t>
            </a:r>
          </a:p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background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7796" y="4212280"/>
            <a:ext cx="23166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Encode video with H.264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talk some generic stuff to start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Should mention some framework stuff</a:t>
            </a:r>
          </a:p>
          <a:p>
            <a:r>
              <a:rPr lang="en-US" dirty="0" smtClean="0"/>
              <a:t>Should mention multimedia data </a:t>
            </a:r>
          </a:p>
          <a:p>
            <a:r>
              <a:rPr lang="en-US" dirty="0" smtClean="0"/>
              <a:t>Should mention prioritizing content of interest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Analysis-preserve vs.  Analysis-aware 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Analysis </a:t>
            </a:r>
            <a:r>
              <a:rPr lang="en-US" dirty="0" smtClean="0">
                <a:latin typeface="Gill Sans"/>
                <a:cs typeface="Gill Sans"/>
              </a:rPr>
              <a:t>Preserve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matches the result on original video </a:t>
            </a:r>
          </a:p>
          <a:p>
            <a:r>
              <a:rPr lang="en-US" dirty="0" smtClean="0">
                <a:latin typeface="Gill Sans"/>
                <a:cs typeface="Gill Sans"/>
              </a:rPr>
              <a:t>Analysis </a:t>
            </a:r>
            <a:r>
              <a:rPr lang="en-US" dirty="0">
                <a:latin typeface="Gill Sans"/>
                <a:cs typeface="Gill Sans"/>
              </a:rPr>
              <a:t>Aware </a:t>
            </a:r>
            <a:endParaRPr lang="en-US" dirty="0" smtClean="0"/>
          </a:p>
          <a:p>
            <a:pPr lvl="1"/>
            <a:r>
              <a:rPr lang="en-US" dirty="0" smtClean="0">
                <a:latin typeface="Gill Sans"/>
                <a:cs typeface="Gill Sans"/>
              </a:rPr>
              <a:t>Analysis result on compressed video follows the distribution of original video (have a distribution because of noise)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Post-processing: adding back noise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5998464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Success criteria/risk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and m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itigation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criteria: the compressed the microscopy video is smaller than the one compressed using standard method. And the video still useful for analysis.</a:t>
            </a:r>
          </a:p>
          <a:p>
            <a:endParaRPr lang="en-US" dirty="0"/>
          </a:p>
          <a:p>
            <a:r>
              <a:rPr lang="en-US" dirty="0" smtClean="0"/>
              <a:t>Risk and mitigation: if the compression significantly affects the analysis result, we can switch to standard lossless compression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2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5341-E214-1846-89C6-3D128B912387}" type="slidenum">
              <a:rPr lang="en-US"/>
              <a:t>22</a:t>
            </a:fld>
            <a:endParaRPr lang="en-US" dirty="0"/>
          </a:p>
        </p:txBody>
      </p:sp>
      <p:pic>
        <p:nvPicPr>
          <p:cNvPr id="13" name="Picture 12" descr="Screen Shot 2017-02-05 at 4.25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4236"/>
          <a:stretch/>
        </p:blipFill>
        <p:spPr>
          <a:xfrm>
            <a:off x="1143001" y="1885408"/>
            <a:ext cx="3095502" cy="3765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379" y="5638261"/>
            <a:ext cx="2435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Foreground segmentation threshold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43692" y="3912143"/>
            <a:ext cx="599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H.264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80922" y="4985190"/>
            <a:ext cx="514590" cy="284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98960" y="4708190"/>
            <a:ext cx="10221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65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48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2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XXX: more details on microscopy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86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more details on microscopy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XXX: starting of BLE work</a:t>
            </a:r>
          </a:p>
          <a:p>
            <a:endParaRPr lang="en-US" dirty="0"/>
          </a:p>
          <a:p>
            <a:r>
              <a:rPr lang="en-US" dirty="0"/>
              <a:t>For the BLE part, mention bigger picture: why you need image transmission from beacon devices???? [ Fat beacon blog…. ], physical net, why there is a need … there is need for image to be transmitted.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00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Battery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219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299355"/>
            <a:ext cx="2733627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fld id="{14545341-E214-1846-89C6-3D128B912387}" type="slidenum">
              <a:rPr lang="en-US" smtClean="0"/>
              <a:t>34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831" y="5057140"/>
            <a:ext cx="2882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2482292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94382" y="2689074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94382" y="3997519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46</a:t>
            </a:fld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8727"/>
            <a:ext cx="7886700" cy="300513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Store 3D object motion data into Beacons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70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54</a:t>
            </a:fld>
            <a:endParaRPr lang="en-US"/>
          </a:p>
        </p:txBody>
      </p:sp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54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XXXX more details on MARBLE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00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XXXX more details on MARBLE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</a:t>
            </a:r>
            <a:r>
              <a:rPr lang="en-US" sz="1575" b="1" dirty="0">
                <a:latin typeface="Helvetica"/>
                <a:cs typeface="Helvetica"/>
              </a:rPr>
              <a:t>enable devices with low </a:t>
            </a:r>
            <a:r>
              <a:rPr lang="en-US" sz="1575" b="1" dirty="0">
                <a:latin typeface="Helvetica"/>
                <a:cs typeface="Helvetica"/>
              </a:rPr>
              <a:t>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</a:t>
            </a:r>
            <a:r>
              <a:rPr lang="en-US" sz="1575" b="1" dirty="0">
                <a:latin typeface="Helvetica"/>
                <a:cs typeface="Helvetica"/>
              </a:rPr>
              <a:t>small </a:t>
            </a:r>
            <a:r>
              <a:rPr lang="en-US" sz="1575" b="1" dirty="0">
                <a:latin typeface="Helvetica"/>
                <a:cs typeface="Helvetica"/>
              </a:rPr>
              <a:t>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5457-A933-A948-A25E-9F9DF88D102A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</p:spTree>
    <p:extLst>
      <p:ext uri="{BB962C8B-B14F-4D97-AF65-F5344CB8AC3E}">
        <p14:creationId xmlns:p14="http://schemas.microsoft.com/office/powerpoint/2010/main" val="12311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5664" y="6355080"/>
            <a:ext cx="2057400" cy="365760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/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 / motivation: physical net / Future of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</a:p>
          <a:p>
            <a:r>
              <a:rPr lang="en-US" dirty="0" smtClean="0"/>
              <a:t>Background </a:t>
            </a:r>
          </a:p>
          <a:p>
            <a:r>
              <a:rPr lang="en-US" dirty="0" smtClean="0"/>
              <a:t>Problem </a:t>
            </a:r>
          </a:p>
          <a:p>
            <a:r>
              <a:rPr lang="en-US" dirty="0" smtClean="0"/>
              <a:t>Solution</a:t>
            </a:r>
          </a:p>
          <a:p>
            <a:endParaRPr lang="en-US" dirty="0"/>
          </a:p>
          <a:p>
            <a:r>
              <a:rPr lang="en-US" dirty="0" smtClean="0"/>
              <a:t>Evaluation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6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10368</TotalTime>
  <Words>3307</Words>
  <Application>Microsoft Macintosh PowerPoint</Application>
  <PresentationFormat>On-screen Show (4:3)</PresentationFormat>
  <Paragraphs>573</Paragraphs>
  <Slides>62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Generic Framework for Prioritizing Content of Interest in Multimedia Data Compression</vt:lpstr>
      <vt:lpstr>PowerPoint Presentation</vt:lpstr>
      <vt:lpstr>Motivating example</vt:lpstr>
      <vt:lpstr>Motivating Example</vt:lpstr>
      <vt:lpstr>Motivating Example</vt:lpstr>
      <vt:lpstr>PowerPoint Presentation</vt:lpstr>
      <vt:lpstr>Background: BLE Beacon technology application</vt:lpstr>
      <vt:lpstr>Problem of Interest</vt:lpstr>
      <vt:lpstr>Introduction / motivation</vt:lpstr>
      <vt:lpstr>XXXX</vt:lpstr>
      <vt:lpstr>Summary</vt:lpstr>
      <vt:lpstr>Application of the approach in another domain</vt:lpstr>
      <vt:lpstr>Challenges</vt:lpstr>
      <vt:lpstr>Method Summary </vt:lpstr>
      <vt:lpstr>PowerPoint Presentation</vt:lpstr>
      <vt:lpstr>PowerPoint Presentation</vt:lpstr>
      <vt:lpstr>PowerPoint Presentation</vt:lpstr>
      <vt:lpstr>Approach</vt:lpstr>
      <vt:lpstr>Approach</vt:lpstr>
      <vt:lpstr>Analysis-preserve vs.  Analysis-aware  </vt:lpstr>
      <vt:lpstr>Success criteria/risk and mitigation</vt:lpstr>
      <vt:lpstr>Result: compression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XXX</vt:lpstr>
      <vt:lpstr>Challenge: Battery Life constraint</vt:lpstr>
      <vt:lpstr>Challenge: BLE packet format</vt:lpstr>
      <vt:lpstr>Challenge: Conventional compression is not good enough</vt:lpstr>
      <vt:lpstr>PowerPoint Presentation</vt:lpstr>
      <vt:lpstr>Today’s talk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236</cp:revision>
  <dcterms:created xsi:type="dcterms:W3CDTF">2017-02-13T04:25:39Z</dcterms:created>
  <dcterms:modified xsi:type="dcterms:W3CDTF">2017-03-16T21:00:42Z</dcterms:modified>
</cp:coreProperties>
</file>